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5" r:id="rId6"/>
    <p:sldId id="259" r:id="rId7"/>
    <p:sldId id="260" r:id="rId8"/>
    <p:sldId id="263" r:id="rId9"/>
    <p:sldId id="266" r:id="rId10"/>
    <p:sldId id="278" r:id="rId11"/>
    <p:sldId id="268" r:id="rId12"/>
    <p:sldId id="279" r:id="rId13"/>
    <p:sldId id="276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FAC5F-3B0B-E54E-BB5D-214CAB2A5DA7}" v="37" dt="2026-06-03T15:32:31.057"/>
    <p1510:client id="{736AACA7-54B9-4603-A46A-3F831111970A}" v="6" dt="2026-06-03T16:27:1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B81074-F56F-4D1A-9647-B60AB343AAA9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906132D-367B-4C07-B9FB-E9EAB874D6E0}">
      <dgm:prSet custT="1"/>
      <dgm:spPr/>
      <dgm:t>
        <a:bodyPr/>
        <a:lstStyle/>
        <a:p>
          <a:endParaRPr lang="nb-NO" sz="1900"/>
        </a:p>
        <a:p>
          <a:r>
            <a:rPr lang="nb-NO" sz="2000" b="1">
              <a:solidFill>
                <a:schemeClr val="bg1"/>
              </a:solidFill>
            </a:rPr>
            <a:t>8A: </a:t>
          </a:r>
        </a:p>
        <a:p>
          <a:r>
            <a:rPr lang="nb-NO" sz="2000" b="1">
              <a:solidFill>
                <a:schemeClr val="bg1"/>
              </a:solidFill>
            </a:rPr>
            <a:t>KONTAKTLÆRARAR: </a:t>
          </a:r>
        </a:p>
        <a:p>
          <a:r>
            <a:rPr lang="nb-NO" sz="2000" b="1">
              <a:solidFill>
                <a:schemeClr val="bg1"/>
              </a:solidFill>
            </a:rPr>
            <a:t>RUNE PEDERSEN BORE OG TRUDE SKODJE</a:t>
          </a:r>
        </a:p>
      </dgm:t>
    </dgm:pt>
    <dgm:pt modelId="{950C0A69-42EE-4815-96F5-178DFFCB41A3}" type="parTrans" cxnId="{5A38A185-31D0-4B94-810F-0AE157FC9050}">
      <dgm:prSet/>
      <dgm:spPr/>
      <dgm:t>
        <a:bodyPr/>
        <a:lstStyle/>
        <a:p>
          <a:endParaRPr lang="en-US"/>
        </a:p>
      </dgm:t>
    </dgm:pt>
    <dgm:pt modelId="{963F9E74-A514-4DE6-B3BF-B1B1E9931627}" type="sibTrans" cxnId="{5A38A185-31D0-4B94-810F-0AE157FC9050}">
      <dgm:prSet/>
      <dgm:spPr/>
      <dgm:t>
        <a:bodyPr/>
        <a:lstStyle/>
        <a:p>
          <a:endParaRPr lang="en-US"/>
        </a:p>
      </dgm:t>
    </dgm:pt>
    <dgm:pt modelId="{413EC0D2-2BC5-44A3-A290-C40D23B82277}">
      <dgm:prSet/>
      <dgm:spPr/>
      <dgm:t>
        <a:bodyPr/>
        <a:lstStyle/>
        <a:p>
          <a:endParaRPr lang="en-US"/>
        </a:p>
      </dgm:t>
    </dgm:pt>
    <dgm:pt modelId="{1EBF5F7C-26F5-437B-9C2A-F5B534382D2B}" type="parTrans" cxnId="{88C70D1D-24C0-4692-8140-A9189C1D34E0}">
      <dgm:prSet/>
      <dgm:spPr/>
      <dgm:t>
        <a:bodyPr/>
        <a:lstStyle/>
        <a:p>
          <a:endParaRPr lang="en-US"/>
        </a:p>
      </dgm:t>
    </dgm:pt>
    <dgm:pt modelId="{82EC60B3-10BE-481D-9AC9-51DE23670E56}" type="sibTrans" cxnId="{88C70D1D-24C0-4692-8140-A9189C1D34E0}">
      <dgm:prSet/>
      <dgm:spPr/>
      <dgm:t>
        <a:bodyPr/>
        <a:lstStyle/>
        <a:p>
          <a:endParaRPr lang="en-US"/>
        </a:p>
      </dgm:t>
    </dgm:pt>
    <dgm:pt modelId="{45077E5A-3EA8-4396-92B6-BECC9C913C5F}">
      <dgm:prSet/>
      <dgm:spPr/>
      <dgm:t>
        <a:bodyPr/>
        <a:lstStyle/>
        <a:p>
          <a:endParaRPr lang="en-US"/>
        </a:p>
      </dgm:t>
    </dgm:pt>
    <dgm:pt modelId="{CC402289-990E-4B59-8285-FFB33F549685}" type="parTrans" cxnId="{7C997F9D-2CF6-4F8B-8B53-BDC60C55318A}">
      <dgm:prSet/>
      <dgm:spPr/>
      <dgm:t>
        <a:bodyPr/>
        <a:lstStyle/>
        <a:p>
          <a:endParaRPr lang="en-US"/>
        </a:p>
      </dgm:t>
    </dgm:pt>
    <dgm:pt modelId="{5286B6DC-406E-446F-9C2C-FADDE0A2A817}" type="sibTrans" cxnId="{7C997F9D-2CF6-4F8B-8B53-BDC60C55318A}">
      <dgm:prSet/>
      <dgm:spPr/>
      <dgm:t>
        <a:bodyPr/>
        <a:lstStyle/>
        <a:p>
          <a:endParaRPr lang="en-US"/>
        </a:p>
      </dgm:t>
    </dgm:pt>
    <dgm:pt modelId="{73D092E8-1348-43EC-9933-F92D07B2EAB2}" type="pres">
      <dgm:prSet presAssocID="{8CB81074-F56F-4D1A-9647-B60AB343AAA9}" presName="vert0" presStyleCnt="0">
        <dgm:presLayoutVars>
          <dgm:dir/>
          <dgm:animOne val="branch"/>
          <dgm:animLvl val="lvl"/>
        </dgm:presLayoutVars>
      </dgm:prSet>
      <dgm:spPr/>
    </dgm:pt>
    <dgm:pt modelId="{94B352F7-66B9-4C86-9F52-77F09BFC3B26}" type="pres">
      <dgm:prSet presAssocID="{D906132D-367B-4C07-B9FB-E9EAB874D6E0}" presName="thickLine" presStyleLbl="alignNode1" presStyleIdx="0" presStyleCnt="3"/>
      <dgm:spPr/>
    </dgm:pt>
    <dgm:pt modelId="{1ABBA78F-FC32-4E92-831D-80D95360D259}" type="pres">
      <dgm:prSet presAssocID="{D906132D-367B-4C07-B9FB-E9EAB874D6E0}" presName="horz1" presStyleCnt="0"/>
      <dgm:spPr/>
    </dgm:pt>
    <dgm:pt modelId="{01430F6B-3C4B-4233-81B3-240E79B37460}" type="pres">
      <dgm:prSet presAssocID="{D906132D-367B-4C07-B9FB-E9EAB874D6E0}" presName="tx1" presStyleLbl="revTx" presStyleIdx="0" presStyleCnt="3" custScaleX="53175" custScaleY="165567"/>
      <dgm:spPr/>
    </dgm:pt>
    <dgm:pt modelId="{DC54DC25-2307-41D6-867C-F657555493AF}" type="pres">
      <dgm:prSet presAssocID="{D906132D-367B-4C07-B9FB-E9EAB874D6E0}" presName="vert1" presStyleCnt="0"/>
      <dgm:spPr/>
    </dgm:pt>
    <dgm:pt modelId="{C0727B6D-F726-4C77-A010-71A8744D1408}" type="pres">
      <dgm:prSet presAssocID="{413EC0D2-2BC5-44A3-A290-C40D23B82277}" presName="thickLine" presStyleLbl="alignNode1" presStyleIdx="1" presStyleCnt="3"/>
      <dgm:spPr/>
    </dgm:pt>
    <dgm:pt modelId="{3307A078-F0D4-4058-AA99-39D28EDA885E}" type="pres">
      <dgm:prSet presAssocID="{413EC0D2-2BC5-44A3-A290-C40D23B82277}" presName="horz1" presStyleCnt="0"/>
      <dgm:spPr/>
    </dgm:pt>
    <dgm:pt modelId="{101BBFBC-DBD4-48A0-BEF8-C85954443840}" type="pres">
      <dgm:prSet presAssocID="{413EC0D2-2BC5-44A3-A290-C40D23B82277}" presName="tx1" presStyleLbl="revTx" presStyleIdx="1" presStyleCnt="3"/>
      <dgm:spPr/>
    </dgm:pt>
    <dgm:pt modelId="{67594D74-4DCC-44E9-81D9-276A846D56FB}" type="pres">
      <dgm:prSet presAssocID="{413EC0D2-2BC5-44A3-A290-C40D23B82277}" presName="vert1" presStyleCnt="0"/>
      <dgm:spPr/>
    </dgm:pt>
    <dgm:pt modelId="{D5FC31D3-3CB1-48D4-9E98-4E5A391426A1}" type="pres">
      <dgm:prSet presAssocID="{45077E5A-3EA8-4396-92B6-BECC9C913C5F}" presName="thickLine" presStyleLbl="alignNode1" presStyleIdx="2" presStyleCnt="3"/>
      <dgm:spPr/>
    </dgm:pt>
    <dgm:pt modelId="{C57151DD-F747-45A1-9026-01F3427DBCDF}" type="pres">
      <dgm:prSet presAssocID="{45077E5A-3EA8-4396-92B6-BECC9C913C5F}" presName="horz1" presStyleCnt="0"/>
      <dgm:spPr/>
    </dgm:pt>
    <dgm:pt modelId="{FF5BA9D2-CD4B-46FC-B7A0-391D3CFB82A1}" type="pres">
      <dgm:prSet presAssocID="{45077E5A-3EA8-4396-92B6-BECC9C913C5F}" presName="tx1" presStyleLbl="revTx" presStyleIdx="2" presStyleCnt="3"/>
      <dgm:spPr/>
    </dgm:pt>
    <dgm:pt modelId="{CDC07F08-A8B4-48AE-AE52-28965B93A222}" type="pres">
      <dgm:prSet presAssocID="{45077E5A-3EA8-4396-92B6-BECC9C913C5F}" presName="vert1" presStyleCnt="0"/>
      <dgm:spPr/>
    </dgm:pt>
  </dgm:ptLst>
  <dgm:cxnLst>
    <dgm:cxn modelId="{88C70D1D-24C0-4692-8140-A9189C1D34E0}" srcId="{8CB81074-F56F-4D1A-9647-B60AB343AAA9}" destId="{413EC0D2-2BC5-44A3-A290-C40D23B82277}" srcOrd="1" destOrd="0" parTransId="{1EBF5F7C-26F5-437B-9C2A-F5B534382D2B}" sibTransId="{82EC60B3-10BE-481D-9AC9-51DE23670E56}"/>
    <dgm:cxn modelId="{5A38A185-31D0-4B94-810F-0AE157FC9050}" srcId="{8CB81074-F56F-4D1A-9647-B60AB343AAA9}" destId="{D906132D-367B-4C07-B9FB-E9EAB874D6E0}" srcOrd="0" destOrd="0" parTransId="{950C0A69-42EE-4815-96F5-178DFFCB41A3}" sibTransId="{963F9E74-A514-4DE6-B3BF-B1B1E9931627}"/>
    <dgm:cxn modelId="{7C997F9D-2CF6-4F8B-8B53-BDC60C55318A}" srcId="{8CB81074-F56F-4D1A-9647-B60AB343AAA9}" destId="{45077E5A-3EA8-4396-92B6-BECC9C913C5F}" srcOrd="2" destOrd="0" parTransId="{CC402289-990E-4B59-8285-FFB33F549685}" sibTransId="{5286B6DC-406E-446F-9C2C-FADDE0A2A817}"/>
    <dgm:cxn modelId="{877D5FB2-4EBE-4D49-B3AC-2F0176D60F8C}" type="presOf" srcId="{413EC0D2-2BC5-44A3-A290-C40D23B82277}" destId="{101BBFBC-DBD4-48A0-BEF8-C85954443840}" srcOrd="0" destOrd="0" presId="urn:microsoft.com/office/officeart/2008/layout/LinedList"/>
    <dgm:cxn modelId="{5B08EEDB-31E2-4D49-826D-B5931D982572}" type="presOf" srcId="{45077E5A-3EA8-4396-92B6-BECC9C913C5F}" destId="{FF5BA9D2-CD4B-46FC-B7A0-391D3CFB82A1}" srcOrd="0" destOrd="0" presId="urn:microsoft.com/office/officeart/2008/layout/LinedList"/>
    <dgm:cxn modelId="{5873FBDE-7CD0-4E1A-9D5B-8D8A0A5D8C24}" type="presOf" srcId="{D906132D-367B-4C07-B9FB-E9EAB874D6E0}" destId="{01430F6B-3C4B-4233-81B3-240E79B37460}" srcOrd="0" destOrd="0" presId="urn:microsoft.com/office/officeart/2008/layout/LinedList"/>
    <dgm:cxn modelId="{4F5EFFE7-BAFD-4DD2-B1B3-1E72F24C5DC5}" type="presOf" srcId="{8CB81074-F56F-4D1A-9647-B60AB343AAA9}" destId="{73D092E8-1348-43EC-9933-F92D07B2EAB2}" srcOrd="0" destOrd="0" presId="urn:microsoft.com/office/officeart/2008/layout/LinedList"/>
    <dgm:cxn modelId="{5D6729BA-DD82-48D9-90C8-42C477D36FB9}" type="presParOf" srcId="{73D092E8-1348-43EC-9933-F92D07B2EAB2}" destId="{94B352F7-66B9-4C86-9F52-77F09BFC3B26}" srcOrd="0" destOrd="0" presId="urn:microsoft.com/office/officeart/2008/layout/LinedList"/>
    <dgm:cxn modelId="{48EF7A2B-2339-43B7-BFBD-B403CC62AF43}" type="presParOf" srcId="{73D092E8-1348-43EC-9933-F92D07B2EAB2}" destId="{1ABBA78F-FC32-4E92-831D-80D95360D259}" srcOrd="1" destOrd="0" presId="urn:microsoft.com/office/officeart/2008/layout/LinedList"/>
    <dgm:cxn modelId="{63DD35B4-E31A-4A5D-8221-B3DD3B9350DC}" type="presParOf" srcId="{1ABBA78F-FC32-4E92-831D-80D95360D259}" destId="{01430F6B-3C4B-4233-81B3-240E79B37460}" srcOrd="0" destOrd="0" presId="urn:microsoft.com/office/officeart/2008/layout/LinedList"/>
    <dgm:cxn modelId="{7FF6CE95-0588-4AA4-B7E5-C4BEA25CEA79}" type="presParOf" srcId="{1ABBA78F-FC32-4E92-831D-80D95360D259}" destId="{DC54DC25-2307-41D6-867C-F657555493AF}" srcOrd="1" destOrd="0" presId="urn:microsoft.com/office/officeart/2008/layout/LinedList"/>
    <dgm:cxn modelId="{7E41F76F-A354-41C8-8360-670A040D16E0}" type="presParOf" srcId="{73D092E8-1348-43EC-9933-F92D07B2EAB2}" destId="{C0727B6D-F726-4C77-A010-71A8744D1408}" srcOrd="2" destOrd="0" presId="urn:microsoft.com/office/officeart/2008/layout/LinedList"/>
    <dgm:cxn modelId="{ED512526-2D97-4B63-AE90-6F9EB8DD04F0}" type="presParOf" srcId="{73D092E8-1348-43EC-9933-F92D07B2EAB2}" destId="{3307A078-F0D4-4058-AA99-39D28EDA885E}" srcOrd="3" destOrd="0" presId="urn:microsoft.com/office/officeart/2008/layout/LinedList"/>
    <dgm:cxn modelId="{E15A9CFC-6A02-47DC-9D8B-A8E819BFE946}" type="presParOf" srcId="{3307A078-F0D4-4058-AA99-39D28EDA885E}" destId="{101BBFBC-DBD4-48A0-BEF8-C85954443840}" srcOrd="0" destOrd="0" presId="urn:microsoft.com/office/officeart/2008/layout/LinedList"/>
    <dgm:cxn modelId="{70ED44AC-8698-418B-9961-FD0D34A76153}" type="presParOf" srcId="{3307A078-F0D4-4058-AA99-39D28EDA885E}" destId="{67594D74-4DCC-44E9-81D9-276A846D56FB}" srcOrd="1" destOrd="0" presId="urn:microsoft.com/office/officeart/2008/layout/LinedList"/>
    <dgm:cxn modelId="{1DF01DCD-3CC2-4684-863E-856AC8C77A34}" type="presParOf" srcId="{73D092E8-1348-43EC-9933-F92D07B2EAB2}" destId="{D5FC31D3-3CB1-48D4-9E98-4E5A391426A1}" srcOrd="4" destOrd="0" presId="urn:microsoft.com/office/officeart/2008/layout/LinedList"/>
    <dgm:cxn modelId="{792E5AF7-DE95-453B-87ED-289F67169AF1}" type="presParOf" srcId="{73D092E8-1348-43EC-9933-F92D07B2EAB2}" destId="{C57151DD-F747-45A1-9026-01F3427DBCDF}" srcOrd="5" destOrd="0" presId="urn:microsoft.com/office/officeart/2008/layout/LinedList"/>
    <dgm:cxn modelId="{5F10280B-18B0-4037-8C8F-44C03EF94520}" type="presParOf" srcId="{C57151DD-F747-45A1-9026-01F3427DBCDF}" destId="{FF5BA9D2-CD4B-46FC-B7A0-391D3CFB82A1}" srcOrd="0" destOrd="0" presId="urn:microsoft.com/office/officeart/2008/layout/LinedList"/>
    <dgm:cxn modelId="{7C8B9384-7D94-479D-8185-52A0DE538323}" type="presParOf" srcId="{C57151DD-F747-45A1-9026-01F3427DBCDF}" destId="{CDC07F08-A8B4-48AE-AE52-28965B93A22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52F7-66B9-4C86-9F52-77F09BFC3B26}">
      <dsp:nvSpPr>
        <dsp:cNvPr id="0" name=""/>
        <dsp:cNvSpPr/>
      </dsp:nvSpPr>
      <dsp:spPr>
        <a:xfrm>
          <a:off x="0" y="632"/>
          <a:ext cx="990600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30F6B-3C4B-4233-81B3-240E79B37460}">
      <dsp:nvSpPr>
        <dsp:cNvPr id="0" name=""/>
        <dsp:cNvSpPr/>
      </dsp:nvSpPr>
      <dsp:spPr>
        <a:xfrm>
          <a:off x="0" y="632"/>
          <a:ext cx="5262371" cy="1422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900" kern="120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solidFill>
                <a:schemeClr val="bg1"/>
              </a:solidFill>
            </a:rPr>
            <a:t>8A: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solidFill>
                <a:schemeClr val="bg1"/>
              </a:solidFill>
            </a:rPr>
            <a:t>KONTAKTLÆRARAR: 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solidFill>
                <a:schemeClr val="bg1"/>
              </a:solidFill>
            </a:rPr>
            <a:t>RUNE PEDERSEN BORE OG TRUDE SKODJE</a:t>
          </a:r>
        </a:p>
      </dsp:txBody>
      <dsp:txXfrm>
        <a:off x="0" y="632"/>
        <a:ext cx="5262371" cy="1422779"/>
      </dsp:txXfrm>
    </dsp:sp>
    <dsp:sp modelId="{C0727B6D-F726-4C77-A010-71A8744D1408}">
      <dsp:nvSpPr>
        <dsp:cNvPr id="0" name=""/>
        <dsp:cNvSpPr/>
      </dsp:nvSpPr>
      <dsp:spPr>
        <a:xfrm>
          <a:off x="0" y="1423412"/>
          <a:ext cx="9906000" cy="0"/>
        </a:xfrm>
        <a:prstGeom prst="line">
          <a:avLst/>
        </a:prstGeom>
        <a:gradFill rotWithShape="0">
          <a:gsLst>
            <a:gs pos="0">
              <a:schemeClr val="accent5">
                <a:hueOff val="-1654278"/>
                <a:satOff val="-8885"/>
                <a:lumOff val="3039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1654278"/>
                <a:satOff val="-8885"/>
                <a:lumOff val="3039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BBFBC-DBD4-48A0-BEF8-C85954443840}">
      <dsp:nvSpPr>
        <dsp:cNvPr id="0" name=""/>
        <dsp:cNvSpPr/>
      </dsp:nvSpPr>
      <dsp:spPr>
        <a:xfrm>
          <a:off x="0" y="1423412"/>
          <a:ext cx="9906000" cy="859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0" y="1423412"/>
        <a:ext cx="9906000" cy="859337"/>
      </dsp:txXfrm>
    </dsp:sp>
    <dsp:sp modelId="{D5FC31D3-3CB1-48D4-9E98-4E5A391426A1}">
      <dsp:nvSpPr>
        <dsp:cNvPr id="0" name=""/>
        <dsp:cNvSpPr/>
      </dsp:nvSpPr>
      <dsp:spPr>
        <a:xfrm>
          <a:off x="0" y="2282750"/>
          <a:ext cx="9906000" cy="0"/>
        </a:xfrm>
        <a:prstGeom prst="line">
          <a:avLst/>
        </a:prstGeom>
        <a:gradFill rotWithShape="0">
          <a:gsLst>
            <a:gs pos="0">
              <a:schemeClr val="accent5">
                <a:hueOff val="-3308557"/>
                <a:satOff val="-17770"/>
                <a:lumOff val="6078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-3308557"/>
                <a:satOff val="-17770"/>
                <a:lumOff val="6078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5BA9D2-CD4B-46FC-B7A0-391D3CFB82A1}">
      <dsp:nvSpPr>
        <dsp:cNvPr id="0" name=""/>
        <dsp:cNvSpPr/>
      </dsp:nvSpPr>
      <dsp:spPr>
        <a:xfrm>
          <a:off x="0" y="2282750"/>
          <a:ext cx="9906000" cy="859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/>
        </a:p>
      </dsp:txBody>
      <dsp:txXfrm>
        <a:off x="0" y="2282750"/>
        <a:ext cx="9906000" cy="859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2AAB5-CDC8-2F47-A18B-04F6A099D94E}" type="datetimeFigureOut">
              <a:rPr lang="nb-NO" smtClean="0"/>
              <a:t>03.06.2026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FB6C2-8C3A-2840-A004-A90DBB65812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563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6BF-7F5B-B141-B8A6-544BD6BDABDF}" type="datetimeFigureOut">
              <a:rPr lang="nb-NO" smtClean="0"/>
              <a:t>03.06.2026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18E7-4D44-414E-9EE6-4C5F859CE5A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020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0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0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149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1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7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0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5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7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5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04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248988" y="297906"/>
            <a:ext cx="7035800" cy="4038600"/>
          </a:xfrm>
        </p:spPr>
        <p:txBody>
          <a:bodyPr>
            <a:normAutofit/>
          </a:bodyPr>
          <a:lstStyle/>
          <a:p>
            <a:r>
              <a:rPr lang="nb-NO" sz="6600" b="1" err="1">
                <a:solidFill>
                  <a:schemeClr val="bg1"/>
                </a:solidFill>
              </a:rPr>
              <a:t>Velkomen</a:t>
            </a:r>
            <a:r>
              <a:rPr lang="nb-NO" sz="6600" b="1">
                <a:solidFill>
                  <a:schemeClr val="bg1"/>
                </a:solidFill>
              </a:rPr>
              <a:t> til Frøyland Ungdomsskule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62200" y="4763226"/>
            <a:ext cx="8008842" cy="878946"/>
          </a:xfrm>
        </p:spPr>
        <p:txBody>
          <a:bodyPr anchor="t">
            <a:normAutofit/>
          </a:bodyPr>
          <a:lstStyle/>
          <a:p>
            <a:r>
              <a:rPr lang="nb-NO" sz="4000" b="1">
                <a:solidFill>
                  <a:schemeClr val="bg1"/>
                </a:solidFill>
              </a:rPr>
              <a:t>Foreldremøte 3.juni 2026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747" y="4013451"/>
            <a:ext cx="2339956" cy="26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97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8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p14="http://schemas.microsoft.com/office/powerpoint/2010/main" xmlns:a14="http://schemas.microsoft.com/office/drawing/2010/main" xmlns:a16="http://schemas.microsoft.com/office/drawing/2014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3CF91143-951C-185A-1DE1-C8B015B9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bg1"/>
                </a:solidFill>
              </a:rPr>
              <a:t>Klasse 8A</a:t>
            </a:r>
          </a:p>
        </p:txBody>
      </p:sp>
      <p:grpSp>
        <p:nvGrpSpPr>
          <p:cNvPr id="130" name="Group 12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p14="http://schemas.microsoft.com/office/powerpoint/2010/main" xmlns:a14="http://schemas.microsoft.com/office/drawing/2010/main" xmlns:a16="http://schemas.microsoft.com/office/drawing/2014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45944EB4-8A28-AF2E-404F-DCAE97C86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30521" y="-2474"/>
            <a:ext cx="4533564" cy="686047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A915CD-A68C-27B1-2DA3-CDB42E4F9B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80" t="20076" r="3531" b="2921"/>
          <a:stretch>
            <a:fillRect/>
          </a:stretch>
        </p:blipFill>
        <p:spPr>
          <a:xfrm>
            <a:off x="843476" y="425591"/>
            <a:ext cx="3961695" cy="6006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62052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5AC2B-0617-C182-AC38-866263509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roup 8">
            <a:extLst>
              <a:ext uri="{FF2B5EF4-FFF2-40B4-BE49-F238E27FC236}">
                <a16:creationId xmlns:a16="http://schemas.microsoft.com/office/drawing/2014/main" id="{76344F74-D3D1-3736-8DCC-1330EAAD6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115AF023-FAF2-3076-8BB5-5B67800897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BCEB441-A7DC-BEA6-694E-D96485E5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9B4159A7-E74F-B508-9158-46E0FCC6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bg1"/>
                </a:solidFill>
              </a:rPr>
              <a:t>Klasse 8B</a:t>
            </a:r>
          </a:p>
        </p:txBody>
      </p:sp>
      <p:grpSp>
        <p:nvGrpSpPr>
          <p:cNvPr id="130" name="Group 12">
            <a:extLst>
              <a:ext uri="{FF2B5EF4-FFF2-40B4-BE49-F238E27FC236}">
                <a16:creationId xmlns:a16="http://schemas.microsoft.com/office/drawing/2014/main" id="{A33615AC-E021-51F6-BF95-77CA0953D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6DA3F5-DF73-484A-B25D-7F9A98B3A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0113B4-F1E2-8185-32F2-D687406C1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0892E70B-DF23-3C57-9EE3-70471CF51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92893C-C365-A793-980C-FF58A0F20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83E25EB-4A5A-4941-A8B3-5494972B9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C5463C0-7804-C660-9161-834696C0A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D2DF7C4-184D-DCB5-A957-61665501E4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4D67A0B-F2D9-457D-FD31-29BC1DE21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EFEF2607-FF8D-5552-A85F-D215A9B5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B08791C-6865-FFD3-E838-BB6C150CAC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20C0CA71-45B9-CA2C-086A-DD036F865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73467657-2A56-2B08-ED9D-5191712E7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656E0D87-B05B-354A-AFD4-34573CCC8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525632A-940A-5F6A-E6F0-3825688BE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25C94DAA-0D53-3C35-6629-B7611D236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554A9D8-DC41-7CE0-872A-E9672EE60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7543EBC-0831-C68B-906A-DD781B97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77A8C9B7-3391-BC2B-7724-F4F0BD84A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AEA9A2CB-0A76-C493-0A4B-FD6BBF3AA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47A9C8C3-5B29-76E4-6ADC-349F84DFE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BC676C9D-A464-471E-E59D-6A10C31B02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8242992-DC4E-C6A4-E7B7-1073A746C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017C29E-7AC3-C096-091F-BFC4A76BA3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AB67789-1404-CEED-E6CE-DAFBAEB5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91B27B61-D42B-C61C-0821-975ED267A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94CA21B-4E65-49D2-87B7-B7A681F86C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5DD88A7-DC94-C190-0F72-00CE09736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1E458B40-77C8-2E01-5B4A-6F5A6A8F2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FE2BE9E-8560-9645-4D61-1872C8EB8F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0A9989D4-F3BC-907E-CB59-4484F2B7E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A9F78507-F169-738F-A083-73A10EBDB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90FCDA6E-14F6-489F-80B4-3CB0C0213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04F75A8-8A4E-6B59-4633-BADE0E406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99908FF0-CD31-D5D0-ECD0-4B68C3795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74A39E10-7B3E-B84A-EB3C-E1A061D70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557A009E-6694-BEF4-6BA3-050BF8609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CA49D5EC-FBF0-F09F-5CBC-D34EC3BAD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82573DAA-EEDE-C69A-FACF-605578866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DFCAA633-6593-42B1-AFF7-93873B0E4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99E0AF28-0FFD-14B2-01B2-D3B4FEA96B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B563B74-B697-A903-0D10-246803701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90F51A2F-F359-FE38-82A3-69AB55A46E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D95A00BC-8C92-4113-8C63-6488A5DEA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D7C98C7-BEDF-8885-876A-EBF50B80E1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225AC900-6DCE-4FE9-C3E7-32864CC720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57F932F9-E3C5-39C9-8834-A10063C80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D6B87C4-767F-4828-5BA8-74CAEC336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27E6DC5D-10E4-9931-15BC-A0E706E2F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7B1BF38F-75FF-0504-7A71-448682F5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C845B15B-A62A-1366-06BB-F5970F771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E0611E46-8B5B-D777-3AF0-D65E7D121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49EDE6B0-3509-9D4B-9DF0-9E9EFC71D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5DD2E28C-D3D5-E153-9C22-2B63B70174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C9D09385-26C5-E4B9-9515-D618D2697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31A6225-C5C0-7DE8-4D8B-46C670C85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892308" y="9525"/>
            <a:ext cx="4304455" cy="686621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DE8DF93-7762-31F8-81A0-2890472155F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1750" t="9143" r="-2258" b="3175"/>
          <a:stretch>
            <a:fillRect/>
          </a:stretch>
        </p:blipFill>
        <p:spPr>
          <a:xfrm>
            <a:off x="782339" y="334097"/>
            <a:ext cx="4132939" cy="6194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7903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4459286" cy="1478570"/>
          </a:xfrm>
        </p:spPr>
        <p:txBody>
          <a:bodyPr>
            <a:normAutofit/>
          </a:bodyPr>
          <a:lstStyle/>
          <a:p>
            <a:r>
              <a:rPr lang="nb-NO" sz="6000" b="1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41412" y="1820333"/>
            <a:ext cx="4459287" cy="4394200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bg1"/>
                </a:solidFill>
              </a:rPr>
              <a:t>Informasjon </a:t>
            </a:r>
            <a:r>
              <a:rPr lang="nb-NO" b="1" err="1">
                <a:solidFill>
                  <a:schemeClr val="bg1"/>
                </a:solidFill>
              </a:rPr>
              <a:t>frå</a:t>
            </a:r>
            <a:r>
              <a:rPr lang="nb-NO" b="1">
                <a:solidFill>
                  <a:schemeClr val="bg1"/>
                </a:solidFill>
              </a:rPr>
              <a:t> </a:t>
            </a:r>
            <a:r>
              <a:rPr lang="nb-NO" b="1" err="1">
                <a:solidFill>
                  <a:schemeClr val="bg1"/>
                </a:solidFill>
              </a:rPr>
              <a:t>klassekontaktar</a:t>
            </a:r>
            <a:endParaRPr lang="nb-NO" b="1">
              <a:solidFill>
                <a:schemeClr val="bg1"/>
              </a:solidFill>
            </a:endParaRPr>
          </a:p>
          <a:p>
            <a:r>
              <a:rPr lang="nb-NO" b="1">
                <a:solidFill>
                  <a:schemeClr val="bg1"/>
                </a:solidFill>
              </a:rPr>
              <a:t>Overgangen/oppstart</a:t>
            </a:r>
          </a:p>
          <a:p>
            <a:r>
              <a:rPr lang="nb-NO" b="1" err="1">
                <a:solidFill>
                  <a:schemeClr val="bg1"/>
                </a:solidFill>
              </a:rPr>
              <a:t>Kvardagen</a:t>
            </a:r>
            <a:r>
              <a:rPr lang="nb-NO" b="1">
                <a:solidFill>
                  <a:schemeClr val="bg1"/>
                </a:solidFill>
              </a:rPr>
              <a:t> på FUS</a:t>
            </a:r>
          </a:p>
          <a:p>
            <a:r>
              <a:rPr lang="nb-NO" b="1">
                <a:solidFill>
                  <a:schemeClr val="bg1"/>
                </a:solidFill>
              </a:rPr>
              <a:t>Læring </a:t>
            </a:r>
          </a:p>
          <a:p>
            <a:r>
              <a:rPr lang="nb-NO" b="1">
                <a:solidFill>
                  <a:schemeClr val="bg1"/>
                </a:solidFill>
              </a:rPr>
              <a:t>Samarbeid skule/heim</a:t>
            </a:r>
          </a:p>
          <a:p>
            <a:r>
              <a:rPr lang="nb-NO" b="1">
                <a:solidFill>
                  <a:schemeClr val="bg1"/>
                </a:solidFill>
              </a:rPr>
              <a:t>Informasjon om </a:t>
            </a:r>
            <a:r>
              <a:rPr lang="nb-NO" b="1" err="1">
                <a:solidFill>
                  <a:schemeClr val="bg1"/>
                </a:solidFill>
              </a:rPr>
              <a:t>lærarar</a:t>
            </a:r>
            <a:r>
              <a:rPr lang="nb-NO" b="1">
                <a:solidFill>
                  <a:schemeClr val="bg1"/>
                </a:solidFill>
              </a:rPr>
              <a:t> og </a:t>
            </a:r>
            <a:r>
              <a:rPr lang="nb-NO" b="1" err="1">
                <a:solidFill>
                  <a:schemeClr val="bg1"/>
                </a:solidFill>
              </a:rPr>
              <a:t>klassar</a:t>
            </a:r>
            <a:endParaRPr lang="nb-NO" b="1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sz="2000"/>
          </a:p>
          <a:p>
            <a:endParaRPr lang="nb-NO" sz="200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11343"/>
            <a:ext cx="5456279" cy="4010365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554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>
                <a:solidFill>
                  <a:schemeClr val="bg1"/>
                </a:solidFill>
              </a:rPr>
              <a:t>Overgang </a:t>
            </a:r>
            <a:r>
              <a:rPr lang="nb-NO" sz="4000" b="1" err="1">
                <a:solidFill>
                  <a:schemeClr val="bg1"/>
                </a:solidFill>
              </a:rPr>
              <a:t>frå</a:t>
            </a:r>
            <a:r>
              <a:rPr lang="nb-NO" sz="4000" b="1">
                <a:solidFill>
                  <a:schemeClr val="bg1"/>
                </a:solidFill>
              </a:rPr>
              <a:t> </a:t>
            </a:r>
            <a:r>
              <a:rPr lang="nb-NO" sz="4000" b="1" err="1">
                <a:solidFill>
                  <a:schemeClr val="bg1"/>
                </a:solidFill>
              </a:rPr>
              <a:t>barneskule</a:t>
            </a:r>
            <a:r>
              <a:rPr lang="nb-NO" sz="4000" b="1">
                <a:solidFill>
                  <a:schemeClr val="bg1"/>
                </a:solidFill>
              </a:rPr>
              <a:t> til ungdomsskule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>
                <a:solidFill>
                  <a:schemeClr val="bg1"/>
                </a:solidFill>
              </a:rPr>
              <a:t>Besøksdag 15.juni </a:t>
            </a:r>
            <a:r>
              <a:rPr lang="nb-NO" err="1">
                <a:solidFill>
                  <a:schemeClr val="bg1"/>
                </a:solidFill>
              </a:rPr>
              <a:t>kl</a:t>
            </a:r>
            <a:r>
              <a:rPr lang="nb-NO">
                <a:solidFill>
                  <a:schemeClr val="bg1"/>
                </a:solidFill>
              </a:rPr>
              <a:t> 09.00-10.00</a:t>
            </a:r>
          </a:p>
          <a:p>
            <a:r>
              <a:rPr lang="nb-NO">
                <a:solidFill>
                  <a:schemeClr val="bg1"/>
                </a:solidFill>
              </a:rPr>
              <a:t>Fyrste </a:t>
            </a:r>
            <a:r>
              <a:rPr lang="nb-NO" err="1">
                <a:solidFill>
                  <a:schemeClr val="bg1"/>
                </a:solidFill>
              </a:rPr>
              <a:t>skuledag</a:t>
            </a:r>
            <a:r>
              <a:rPr lang="nb-NO">
                <a:solidFill>
                  <a:schemeClr val="bg1"/>
                </a:solidFill>
              </a:rPr>
              <a:t> 19.08. </a:t>
            </a:r>
            <a:r>
              <a:rPr lang="nb-NO" err="1">
                <a:solidFill>
                  <a:schemeClr val="bg1"/>
                </a:solidFill>
              </a:rPr>
              <a:t>kl</a:t>
            </a:r>
            <a:r>
              <a:rPr lang="nb-NO">
                <a:solidFill>
                  <a:schemeClr val="bg1"/>
                </a:solidFill>
              </a:rPr>
              <a:t> 08.15.</a:t>
            </a:r>
          </a:p>
          <a:p>
            <a:r>
              <a:rPr lang="nb-NO" err="1">
                <a:solidFill>
                  <a:schemeClr val="bg1"/>
                </a:solidFill>
              </a:rPr>
              <a:t>Oppstartssamtale</a:t>
            </a:r>
            <a:r>
              <a:rPr lang="nb-NO">
                <a:solidFill>
                  <a:schemeClr val="bg1"/>
                </a:solidFill>
              </a:rPr>
              <a:t> med </a:t>
            </a:r>
            <a:r>
              <a:rPr lang="nb-NO" err="1">
                <a:solidFill>
                  <a:schemeClr val="bg1"/>
                </a:solidFill>
              </a:rPr>
              <a:t>kontaktlærar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Foreldremøte starten av september</a:t>
            </a:r>
          </a:p>
          <a:p>
            <a:r>
              <a:rPr lang="nb-NO">
                <a:solidFill>
                  <a:schemeClr val="bg1"/>
                </a:solidFill>
              </a:rPr>
              <a:t>Sosiale </a:t>
            </a:r>
            <a:r>
              <a:rPr lang="nb-NO" err="1">
                <a:solidFill>
                  <a:schemeClr val="bg1"/>
                </a:solidFill>
              </a:rPr>
              <a:t>aktivitetar</a:t>
            </a:r>
            <a:r>
              <a:rPr lang="nb-NO">
                <a:solidFill>
                  <a:schemeClr val="bg1"/>
                </a:solidFill>
              </a:rPr>
              <a:t> i starten av </a:t>
            </a:r>
            <a:r>
              <a:rPr lang="nb-NO" err="1">
                <a:solidFill>
                  <a:schemeClr val="bg1"/>
                </a:solidFill>
              </a:rPr>
              <a:t>skuleåret</a:t>
            </a:r>
            <a:r>
              <a:rPr lang="nb-NO">
                <a:solidFill>
                  <a:schemeClr val="bg1"/>
                </a:solidFill>
              </a:rPr>
              <a:t> – bli kjent</a:t>
            </a:r>
          </a:p>
          <a:p>
            <a:r>
              <a:rPr lang="nb-NO">
                <a:solidFill>
                  <a:schemeClr val="bg1"/>
                </a:solidFill>
              </a:rPr>
              <a:t>Nasjonale prøver september</a:t>
            </a:r>
          </a:p>
          <a:p>
            <a:r>
              <a:rPr lang="nb-NO">
                <a:solidFill>
                  <a:schemeClr val="bg1"/>
                </a:solidFill>
              </a:rPr>
              <a:t>Utviklingssamtaler i løpet av </a:t>
            </a:r>
            <a:r>
              <a:rPr lang="nb-NO" err="1">
                <a:solidFill>
                  <a:schemeClr val="bg1"/>
                </a:solidFill>
              </a:rPr>
              <a:t>hausten</a:t>
            </a:r>
            <a:endParaRPr lang="nb-NO">
              <a:solidFill>
                <a:schemeClr val="bg1"/>
              </a:solidFill>
            </a:endParaRPr>
          </a:p>
        </p:txBody>
      </p:sp>
      <p:pic>
        <p:nvPicPr>
          <p:cNvPr id="6" name="Bilde 5" descr="Et bilde som inneholder person, klær, utendørs, Menneskeansikt&#10;&#10;KI-generert innhold kan være feil.">
            <a:extLst>
              <a:ext uri="{FF2B5EF4-FFF2-40B4-BE49-F238E27FC236}">
                <a16:creationId xmlns:a16="http://schemas.microsoft.com/office/drawing/2014/main" id="{902C5C2F-29A3-626A-7615-D1C30CB6C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053" y="1746605"/>
            <a:ext cx="4884792" cy="274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5726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err="1">
                <a:solidFill>
                  <a:schemeClr val="bg1"/>
                </a:solidFill>
              </a:rPr>
              <a:t>Kvardagen</a:t>
            </a:r>
            <a:r>
              <a:rPr lang="nb-NO" sz="4000" b="1">
                <a:solidFill>
                  <a:schemeClr val="bg1"/>
                </a:solidFill>
              </a:rPr>
              <a:t> på FUS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2106" y="1759157"/>
            <a:ext cx="3708331" cy="3642323"/>
          </a:xfrm>
        </p:spPr>
        <p:txBody>
          <a:bodyPr>
            <a:normAutofit fontScale="92500"/>
          </a:bodyPr>
          <a:lstStyle/>
          <a:p>
            <a:r>
              <a:rPr lang="nb-NO">
                <a:solidFill>
                  <a:schemeClr val="bg1"/>
                </a:solidFill>
              </a:rPr>
              <a:t>Trivsel (vår største prioritet)</a:t>
            </a:r>
          </a:p>
          <a:p>
            <a:r>
              <a:rPr lang="nb-NO">
                <a:solidFill>
                  <a:schemeClr val="bg1"/>
                </a:solidFill>
              </a:rPr>
              <a:t>Timeplan </a:t>
            </a:r>
          </a:p>
          <a:p>
            <a:r>
              <a:rPr lang="nb-NO">
                <a:solidFill>
                  <a:schemeClr val="bg1"/>
                </a:solidFill>
              </a:rPr>
              <a:t>Vurdering</a:t>
            </a:r>
          </a:p>
          <a:p>
            <a:r>
              <a:rPr lang="nb-NO" err="1">
                <a:solidFill>
                  <a:schemeClr val="bg1"/>
                </a:solidFill>
              </a:rPr>
              <a:t>Symjing</a:t>
            </a:r>
            <a:r>
              <a:rPr lang="nb-NO">
                <a:solidFill>
                  <a:schemeClr val="bg1"/>
                </a:solidFill>
              </a:rPr>
              <a:t> (10.trinn)</a:t>
            </a:r>
          </a:p>
          <a:p>
            <a:r>
              <a:rPr lang="nb-NO">
                <a:solidFill>
                  <a:schemeClr val="bg1"/>
                </a:solidFill>
              </a:rPr>
              <a:t>Kantine (klippekort)</a:t>
            </a:r>
          </a:p>
          <a:p>
            <a:r>
              <a:rPr lang="nb-NO">
                <a:solidFill>
                  <a:schemeClr val="bg1"/>
                </a:solidFill>
              </a:rPr>
              <a:t>Mobilfri skule</a:t>
            </a:r>
          </a:p>
          <a:p>
            <a:r>
              <a:rPr lang="nb-NO">
                <a:solidFill>
                  <a:schemeClr val="bg1"/>
                </a:solidFill>
              </a:rPr>
              <a:t>Sykkel og hjelm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913" y="2153331"/>
            <a:ext cx="3775588" cy="2508668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62795" y="4894679"/>
            <a:ext cx="723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"Trygg og framtidsretta"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814" y="2153331"/>
            <a:ext cx="2453678" cy="24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1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7233" y="4539573"/>
            <a:ext cx="8957534" cy="1182838"/>
          </a:xfrm>
        </p:spPr>
        <p:txBody>
          <a:bodyPr>
            <a:normAutofit/>
          </a:bodyPr>
          <a:lstStyle/>
          <a:p>
            <a:pPr algn="ctr"/>
            <a:r>
              <a:rPr lang="nn-NO" sz="6600" b="1">
                <a:solidFill>
                  <a:schemeClr val="bg1"/>
                </a:solidFill>
              </a:rPr>
              <a:t>Læring</a:t>
            </a:r>
            <a:endParaRPr lang="nb-NO" sz="6600" b="1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AC7060-DB1E-80E6-AF4B-23B7057C9C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275" y="5722411"/>
            <a:ext cx="8369450" cy="480330"/>
          </a:xfrm>
        </p:spPr>
        <p:txBody>
          <a:bodyPr>
            <a:normAutofit/>
          </a:bodyPr>
          <a:lstStyle/>
          <a:p>
            <a:pPr algn="ctr"/>
            <a:r>
              <a:rPr lang="nb-NO"/>
              <a:t>Det todelte oppdraget – danning og utdanning</a:t>
            </a:r>
          </a:p>
        </p:txBody>
      </p:sp>
      <p:sp>
        <p:nvSpPr>
          <p:cNvPr id="1034" name="Round Single Corner Rectangle 4">
            <a:extLst>
              <a:ext uri="{FF2B5EF4-FFF2-40B4-BE49-F238E27FC236}">
                <a16:creationId xmlns:a16="http://schemas.microsoft.com/office/drawing/2014/main" id="{2A4362C1-4CBA-464D-98B4-208037B13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541" y="636678"/>
            <a:ext cx="3415770" cy="3601835"/>
          </a:xfrm>
          <a:prstGeom prst="round1Rect">
            <a:avLst>
              <a:gd name="adj" fmla="val 9975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F00986C2-2731-E752-9CE4-10ADABB0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17" y="1029769"/>
            <a:ext cx="2773419" cy="2815653"/>
          </a:xfrm>
          <a:prstGeom prst="rect">
            <a:avLst/>
          </a:prstGeom>
        </p:spPr>
      </p:pic>
      <p:sp>
        <p:nvSpPr>
          <p:cNvPr id="1033" name="Round Diagonal Corner Rectangle 18">
            <a:extLst>
              <a:ext uri="{FF2B5EF4-FFF2-40B4-BE49-F238E27FC236}">
                <a16:creationId xmlns:a16="http://schemas.microsoft.com/office/drawing/2014/main" id="{DAC8B1B5-358F-4498-A98B-80EE307C2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6909" y="639965"/>
            <a:ext cx="3415769" cy="359854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73875F4-1CF2-23FE-9251-6CDEC67BC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084" y="1052530"/>
            <a:ext cx="2773419" cy="2773419"/>
          </a:xfrm>
          <a:prstGeom prst="rect">
            <a:avLst/>
          </a:prstGeom>
        </p:spPr>
      </p:pic>
      <p:sp>
        <p:nvSpPr>
          <p:cNvPr id="1035" name="Round Single Corner Rectangle 22">
            <a:extLst>
              <a:ext uri="{FF2B5EF4-FFF2-40B4-BE49-F238E27FC236}">
                <a16:creationId xmlns:a16="http://schemas.microsoft.com/office/drawing/2014/main" id="{AE9AA0E3-147E-4905-B268-5A9FFE34A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146844" y="644263"/>
            <a:ext cx="3415770" cy="3601835"/>
          </a:xfrm>
          <a:prstGeom prst="round1Rect">
            <a:avLst>
              <a:gd name="adj" fmla="val 9975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Norsk = dannelse? – Travle">
            <a:extLst>
              <a:ext uri="{FF2B5EF4-FFF2-40B4-BE49-F238E27FC236}">
                <a16:creationId xmlns:a16="http://schemas.microsoft.com/office/drawing/2014/main" id="{FE3FF358-32D7-9E2D-8A0C-7A46D4BDD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68020" y="1647823"/>
            <a:ext cx="2773419" cy="159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28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6000" b="1">
                <a:solidFill>
                  <a:schemeClr val="bg1"/>
                </a:solidFill>
              </a:rPr>
              <a:t>Samarbeid skule og heim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42731" y="1821893"/>
            <a:ext cx="4193865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err="1">
                <a:solidFill>
                  <a:schemeClr val="bg1"/>
                </a:solidFill>
              </a:rPr>
              <a:t>Foreldrekontaktar</a:t>
            </a:r>
            <a:r>
              <a:rPr lang="nb-NO">
                <a:solidFill>
                  <a:schemeClr val="bg1"/>
                </a:solidFill>
              </a:rPr>
              <a:t>/FAU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n-NO">
                <a:solidFill>
                  <a:schemeClr val="bg1"/>
                </a:solidFill>
              </a:rPr>
              <a:t>2 pr klass</a:t>
            </a:r>
            <a:r>
              <a:rPr lang="nn">
                <a:solidFill>
                  <a:schemeClr val="bg1"/>
                </a:solidFill>
              </a:rPr>
              <a:t>e</a:t>
            </a:r>
            <a:endParaRPr lang="nb-NO">
              <a:solidFill>
                <a:schemeClr val="bg1"/>
              </a:solidFill>
            </a:endParaRPr>
          </a:p>
          <a:p>
            <a:r>
              <a:rPr lang="nb-NO">
                <a:solidFill>
                  <a:schemeClr val="bg1"/>
                </a:solidFill>
              </a:rPr>
              <a:t>Visma min skole/Visma flyt skole</a:t>
            </a:r>
          </a:p>
          <a:p>
            <a:r>
              <a:rPr lang="nb-NO">
                <a:solidFill>
                  <a:schemeClr val="bg1"/>
                </a:solidFill>
              </a:rPr>
              <a:t>Heimesida </a:t>
            </a:r>
          </a:p>
          <a:p>
            <a:r>
              <a:rPr lang="nb-NO">
                <a:solidFill>
                  <a:schemeClr val="bg1"/>
                </a:solidFill>
              </a:rPr>
              <a:t>Facebook – glimt </a:t>
            </a:r>
            <a:r>
              <a:rPr lang="nb-NO" err="1">
                <a:solidFill>
                  <a:schemeClr val="bg1"/>
                </a:solidFill>
              </a:rPr>
              <a:t>frå</a:t>
            </a:r>
            <a:r>
              <a:rPr lang="nb-NO">
                <a:solidFill>
                  <a:schemeClr val="bg1"/>
                </a:solidFill>
              </a:rPr>
              <a:t> </a:t>
            </a:r>
            <a:r>
              <a:rPr lang="nb-NO" err="1">
                <a:solidFill>
                  <a:schemeClr val="bg1"/>
                </a:solidFill>
              </a:rPr>
              <a:t>kvardagen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5122118" y="5259234"/>
            <a:ext cx="686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chemeClr val="bg1"/>
                </a:solidFill>
              </a:rPr>
              <a:t>"Me gjer kvarandre gode"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28" y="1877577"/>
            <a:ext cx="4382550" cy="310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73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523BBD4E-CF8B-190F-1760-A6D49832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702" y="2328255"/>
            <a:ext cx="4598985" cy="1478570"/>
          </a:xfrm>
        </p:spPr>
        <p:txBody>
          <a:bodyPr>
            <a:noAutofit/>
          </a:bodyPr>
          <a:lstStyle/>
          <a:p>
            <a:r>
              <a:rPr lang="nb-NO" sz="7200" b="1" err="1">
                <a:solidFill>
                  <a:schemeClr val="bg1"/>
                </a:solidFill>
              </a:rPr>
              <a:t>SpøRsmål</a:t>
            </a:r>
            <a:r>
              <a:rPr lang="nb-NO" sz="7200" b="1">
                <a:solidFill>
                  <a:schemeClr val="bg1"/>
                </a:solidFill>
              </a:rPr>
              <a:t> </a:t>
            </a:r>
            <a:r>
              <a:rPr lang="nb-NO" sz="7200" b="1" err="1">
                <a:solidFill>
                  <a:schemeClr val="bg1"/>
                </a:solidFill>
              </a:rPr>
              <a:t>frå</a:t>
            </a:r>
            <a:r>
              <a:rPr lang="nb-NO" sz="7200" b="1">
                <a:solidFill>
                  <a:schemeClr val="bg1"/>
                </a:solidFill>
              </a:rPr>
              <a:t> salen?</a:t>
            </a:r>
          </a:p>
        </p:txBody>
      </p:sp>
      <p:pic>
        <p:nvPicPr>
          <p:cNvPr id="5" name="Picture 4" descr="3D-svart spørsmåls tegn med ett gult spørsmåls tegn">
            <a:extLst>
              <a:ext uri="{FF2B5EF4-FFF2-40B4-BE49-F238E27FC236}">
                <a16:creationId xmlns:a16="http://schemas.microsoft.com/office/drawing/2014/main" id="{931CDCE7-5D88-0AA9-2987-5C4AA9A983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197" r="22329" b="1"/>
          <a:stretch>
            <a:fillRect/>
          </a:stretch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1472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F035BB-469E-E142-EA18-7BFD18A2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nb-NO" b="1" err="1">
                <a:solidFill>
                  <a:schemeClr val="bg1"/>
                </a:solidFill>
              </a:rPr>
              <a:t>Lærarar</a:t>
            </a:r>
            <a:r>
              <a:rPr lang="nb-NO" b="1">
                <a:solidFill>
                  <a:schemeClr val="bg1"/>
                </a:solidFill>
              </a:rPr>
              <a:t> og klasser</a:t>
            </a:r>
          </a:p>
        </p:txBody>
      </p:sp>
      <p:graphicFrame>
        <p:nvGraphicFramePr>
          <p:cNvPr id="90" name="Plassholder for innhold 2">
            <a:extLst>
              <a:ext uri="{FF2B5EF4-FFF2-40B4-BE49-F238E27FC236}">
                <a16:creationId xmlns:a16="http://schemas.microsoft.com/office/drawing/2014/main" id="{545A4A82-CE14-03F6-D2FD-3BD917FC2E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66038"/>
              </p:ext>
            </p:extLst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>
            <a:extLst>
              <a:ext uri="{FF2B5EF4-FFF2-40B4-BE49-F238E27FC236}">
                <a16:creationId xmlns:a16="http://schemas.microsoft.com/office/drawing/2014/main" id="{D2F9B9C4-7A68-05EE-530C-C5468154C31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180" t="20076" r="3531" b="2921"/>
          <a:stretch>
            <a:fillRect/>
          </a:stretch>
        </p:blipFill>
        <p:spPr>
          <a:xfrm>
            <a:off x="7130265" y="548213"/>
            <a:ext cx="3482939" cy="5280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481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A7E7C5-0700-58D5-208B-402295AD1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-370458"/>
            <a:ext cx="8791575" cy="2387600"/>
          </a:xfrm>
        </p:spPr>
        <p:txBody>
          <a:bodyPr>
            <a:normAutofit/>
          </a:bodyPr>
          <a:lstStyle/>
          <a:p>
            <a:r>
              <a:rPr lang="nb-NO" sz="4000" b="1" err="1">
                <a:solidFill>
                  <a:schemeClr val="bg1"/>
                </a:solidFill>
              </a:rPr>
              <a:t>Lærarar</a:t>
            </a:r>
            <a:r>
              <a:rPr lang="nb-NO" sz="4000" b="1">
                <a:solidFill>
                  <a:schemeClr val="bg1"/>
                </a:solidFill>
              </a:rPr>
              <a:t> og klasser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113796E-AF42-CA91-554D-49C87A911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7946" y="2975779"/>
            <a:ext cx="8791575" cy="1655762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chemeClr val="bg1"/>
                </a:solidFill>
              </a:rPr>
              <a:t>8B:</a:t>
            </a:r>
          </a:p>
          <a:p>
            <a:r>
              <a:rPr lang="nb-NO" b="1" err="1">
                <a:solidFill>
                  <a:schemeClr val="bg1"/>
                </a:solidFill>
              </a:rPr>
              <a:t>Kontaktlærarar</a:t>
            </a:r>
            <a:r>
              <a:rPr lang="nb-NO" b="1">
                <a:solidFill>
                  <a:schemeClr val="bg1"/>
                </a:solidFill>
              </a:rPr>
              <a:t>: </a:t>
            </a:r>
          </a:p>
          <a:p>
            <a:r>
              <a:rPr lang="nb-NO" b="1">
                <a:solidFill>
                  <a:schemeClr val="bg1"/>
                </a:solidFill>
              </a:rPr>
              <a:t>Signe Vartdal Carlsen og Monica </a:t>
            </a:r>
            <a:r>
              <a:rPr lang="nb-NO" b="1" err="1">
                <a:solidFill>
                  <a:schemeClr val="bg1"/>
                </a:solidFill>
              </a:rPr>
              <a:t>dalva</a:t>
            </a:r>
            <a:r>
              <a:rPr lang="nb-NO" b="1">
                <a:solidFill>
                  <a:schemeClr val="bg1"/>
                </a:solidFill>
              </a:rPr>
              <a:t> </a:t>
            </a:r>
            <a:r>
              <a:rPr lang="nb-NO" b="1" err="1">
                <a:solidFill>
                  <a:schemeClr val="bg1"/>
                </a:solidFill>
              </a:rPr>
              <a:t>valvatne</a:t>
            </a:r>
            <a:endParaRPr lang="nb-NO" b="1">
              <a:solidFill>
                <a:schemeClr val="bg1"/>
              </a:solidFill>
            </a:endParaRPr>
          </a:p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0605821-DFFE-2AA0-7C6A-B9C9EB8476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750" t="9143" r="-2258" b="3175"/>
          <a:stretch>
            <a:fillRect/>
          </a:stretch>
        </p:blipFill>
        <p:spPr>
          <a:xfrm>
            <a:off x="7889966" y="348342"/>
            <a:ext cx="3690026" cy="5530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7891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ts">
  <a:themeElements>
    <a:clrScheme name="Krets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Krets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rets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2E9CCA0365947A2C0C7ACB2199B9F" ma:contentTypeVersion="35" ma:contentTypeDescription="Create a new document." ma:contentTypeScope="" ma:versionID="7f7ebb53b4a5e028ddfc58e58bad2043">
  <xsd:schema xmlns:xsd="http://www.w3.org/2001/XMLSchema" xmlns:xs="http://www.w3.org/2001/XMLSchema" xmlns:p="http://schemas.microsoft.com/office/2006/metadata/properties" xmlns:ns3="fc8f2b55-9946-41cb-b073-5ae1a4ad0ad2" xmlns:ns4="36680333-2218-4a3b-8668-c67e6fbe1924" targetNamespace="http://schemas.microsoft.com/office/2006/metadata/properties" ma:root="true" ma:fieldsID="bfe2c1e5c5443fb727762c4a3dcec534" ns3:_="" ns4:_="">
    <xsd:import namespace="fc8f2b55-9946-41cb-b073-5ae1a4ad0ad2"/>
    <xsd:import namespace="36680333-2218-4a3b-8668-c67e6fbe192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Templates" minOccurs="0"/>
                <xsd:element ref="ns4:MediaServiceDateTaken" minOccurs="0"/>
                <xsd:element ref="ns4:TeamsChannelId" minOccurs="0"/>
                <xsd:element ref="ns4:Math_Settings" minOccurs="0"/>
                <xsd:element ref="ns4:IsNotebookLocked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f2b55-9946-41cb-b073-5ae1a4ad0a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80333-2218-4a3b-8668-c67e6fbe192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5" nillable="true" ma:displayName="Self Registration Enabled" ma:internalName="Self_Registration_Enabled0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TeamsChannelId" ma:index="30" nillable="true" ma:displayName="Teams Channel Id" ma:internalName="TeamsChannelId">
      <xsd:simpleType>
        <xsd:restriction base="dms:Text"/>
      </xsd:simpleType>
    </xsd:element>
    <xsd:element name="Math_Settings" ma:index="31" nillable="true" ma:displayName="Math Settings" ma:internalName="Math_Settings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Students xmlns="36680333-2218-4a3b-8668-c67e6fbe1924" xsi:nil="true"/>
    <TeamsChannelId xmlns="36680333-2218-4a3b-8668-c67e6fbe1924" xsi:nil="true"/>
    <Distribution_Groups xmlns="36680333-2218-4a3b-8668-c67e6fbe1924" xsi:nil="true"/>
    <Self_Registration_Enabled xmlns="36680333-2218-4a3b-8668-c67e6fbe1924" xsi:nil="true"/>
    <Math_Settings xmlns="36680333-2218-4a3b-8668-c67e6fbe1924" xsi:nil="true"/>
    <Is_Collaboration_Space_Locked xmlns="36680333-2218-4a3b-8668-c67e6fbe1924" xsi:nil="true"/>
    <Invited_Teachers xmlns="36680333-2218-4a3b-8668-c67e6fbe1924" xsi:nil="true"/>
    <Self_Registration_Enabled0 xmlns="36680333-2218-4a3b-8668-c67e6fbe1924" xsi:nil="true"/>
    <DefaultSectionNames xmlns="36680333-2218-4a3b-8668-c67e6fbe1924" xsi:nil="true"/>
    <Teams_Channel_Section_Location xmlns="36680333-2218-4a3b-8668-c67e6fbe1924" xsi:nil="true"/>
    <Owner xmlns="36680333-2218-4a3b-8668-c67e6fbe1924">
      <UserInfo>
        <DisplayName/>
        <AccountId xsi:nil="true"/>
        <AccountType/>
      </UserInfo>
    </Owner>
    <CultureName xmlns="36680333-2218-4a3b-8668-c67e6fbe1924" xsi:nil="true"/>
    <Students xmlns="36680333-2218-4a3b-8668-c67e6fbe1924">
      <UserInfo>
        <DisplayName/>
        <AccountId xsi:nil="true"/>
        <AccountType/>
      </UserInfo>
    </Students>
    <Student_Groups xmlns="36680333-2218-4a3b-8668-c67e6fbe1924">
      <UserInfo>
        <DisplayName/>
        <AccountId xsi:nil="true"/>
        <AccountType/>
      </UserInfo>
    </Student_Groups>
    <IsNotebookLocked xmlns="36680333-2218-4a3b-8668-c67e6fbe1924" xsi:nil="true"/>
    <NotebookType xmlns="36680333-2218-4a3b-8668-c67e6fbe1924" xsi:nil="true"/>
    <Templates xmlns="36680333-2218-4a3b-8668-c67e6fbe1924" xsi:nil="true"/>
    <AppVersion xmlns="36680333-2218-4a3b-8668-c67e6fbe1924" xsi:nil="true"/>
    <LMS_Mappings xmlns="36680333-2218-4a3b-8668-c67e6fbe1924" xsi:nil="true"/>
    <FolderType xmlns="36680333-2218-4a3b-8668-c67e6fbe1924" xsi:nil="true"/>
    <Teachers xmlns="36680333-2218-4a3b-8668-c67e6fbe1924">
      <UserInfo>
        <DisplayName/>
        <AccountId xsi:nil="true"/>
        <AccountType/>
      </UserInfo>
    </Teachers>
    <Has_Teacher_Only_SectionGroup xmlns="36680333-2218-4a3b-8668-c67e6fbe1924" xsi:nil="true"/>
  </documentManagement>
</p:properties>
</file>

<file path=customXml/itemProps1.xml><?xml version="1.0" encoding="utf-8"?>
<ds:datastoreItem xmlns:ds="http://schemas.openxmlformats.org/officeDocument/2006/customXml" ds:itemID="{F867791F-9EAA-4087-9B5D-D2F94380A27E}">
  <ds:schemaRefs>
    <ds:schemaRef ds:uri="36680333-2218-4a3b-8668-c67e6fbe1924"/>
    <ds:schemaRef ds:uri="fc8f2b55-9946-41cb-b073-5ae1a4ad0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11368C-4536-4D93-8704-DC73888A99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BC82FA-D875-4D3F-9283-66FAB8EC2DA8}">
  <ds:schemaRefs>
    <ds:schemaRef ds:uri="36680333-2218-4a3b-8668-c67e6fbe1924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175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Wingdings</vt:lpstr>
      <vt:lpstr>Krets</vt:lpstr>
      <vt:lpstr>Velkomen til Frøyland Ungdomsskule</vt:lpstr>
      <vt:lpstr>Agenda</vt:lpstr>
      <vt:lpstr>Overgang frå barneskule til ungdomsskule</vt:lpstr>
      <vt:lpstr>Kvardagen på FUS </vt:lpstr>
      <vt:lpstr>Læring</vt:lpstr>
      <vt:lpstr>Samarbeid skule og heim</vt:lpstr>
      <vt:lpstr>SpøRsmål frå salen?</vt:lpstr>
      <vt:lpstr>Lærarar og klasser</vt:lpstr>
      <vt:lpstr>Lærarar og klasser</vt:lpstr>
      <vt:lpstr>Klasse 8A</vt:lpstr>
      <vt:lpstr>Klasse 8B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Siri Svanøe Endresen</dc:creator>
  <cp:lastModifiedBy>Susanne Åsebø-Trodal</cp:lastModifiedBy>
  <cp:revision>1</cp:revision>
  <dcterms:created xsi:type="dcterms:W3CDTF">2016-04-16T17:35:44Z</dcterms:created>
  <dcterms:modified xsi:type="dcterms:W3CDTF">2026-06-03T16:27:14Z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0x010100D2B2E9CCA0365947A2C0C7ACB2199B9F</vt:lpwstr>
  </property>
  <property fmtid="{D5CDD505-2E9C-101B-9397-08002B2CF9AE}" pid="3" name="AuthorIds_UIVersion_1536">
    <vt:lpwstr>11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2024-03-20T05:31:27Z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998c3fa5-68c1-4660-9e5f-4e2021252a9c</vt:lpwstr>
  </property>
  <property fmtid="{D5CDD505-2E9C-101B-9397-08002B2CF9AE}" pid="10" name="MSIP_Label_f505dd38-82b4-4427-b8a7-50e105392c97_ContentBits">
    <vt:lpwstr>0</vt:lpwstr>
  </property>
</Properties>
</file>